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8"/>
  </p:notesMasterIdLst>
  <p:sldIdLst>
    <p:sldId id="256" r:id="rId2"/>
    <p:sldId id="259" r:id="rId3"/>
    <p:sldId id="260" r:id="rId4"/>
    <p:sldId id="262" r:id="rId5"/>
    <p:sldId id="261" r:id="rId6"/>
    <p:sldId id="303" r:id="rId7"/>
    <p:sldId id="304" r:id="rId8"/>
    <p:sldId id="305" r:id="rId9"/>
    <p:sldId id="312" r:id="rId10"/>
    <p:sldId id="306" r:id="rId11"/>
    <p:sldId id="307" r:id="rId12"/>
    <p:sldId id="308" r:id="rId13"/>
    <p:sldId id="310" r:id="rId14"/>
    <p:sldId id="309" r:id="rId15"/>
    <p:sldId id="311" r:id="rId16"/>
    <p:sldId id="271" r:id="rId17"/>
  </p:sldIdLst>
  <p:sldSz cx="9144000" cy="5143500" type="screen16x9"/>
  <p:notesSz cx="6858000" cy="9144000"/>
  <p:embeddedFontLst>
    <p:embeddedFont>
      <p:font typeface="Alfa Slab One" pitchFamily="2" charset="77"/>
      <p:regular r:id="rId19"/>
    </p:embeddedFont>
    <p:embeddedFont>
      <p:font typeface="Fira Sans Extra Condensed Medium" panose="020B0603050000020004" pitchFamily="34" charset="0"/>
      <p:regular r:id="rId20"/>
      <p:bold r:id="rId21"/>
      <p:italic r:id="rId22"/>
      <p:boldItalic r:id="rId23"/>
    </p:embeddedFon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Squada One" panose="02000000000000000000" pitchFamily="2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7405D0B-4D7A-403F-92D4-36957A7A40F3}">
  <a:tblStyle styleId="{E7405D0B-4D7A-403F-92D4-36957A7A4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81"/>
    <p:restoredTop sz="94674"/>
  </p:normalViewPr>
  <p:slideViewPr>
    <p:cSldViewPr snapToGrid="0">
      <p:cViewPr>
        <p:scale>
          <a:sx n="238" d="100"/>
          <a:sy n="238" d="100"/>
        </p:scale>
        <p:origin x="-1400" y="-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16eb09630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16eb09630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1a9b18ff3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11a9b18ff3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168520a7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1168520a7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1168520a79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1168520a79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1a9b18ff3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1a9b18ff3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1a9b18ff3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1a9b18ff3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9990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1a9b18ff3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1a9b18ff3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812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1a9b18ff3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1a9b18ff3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2026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1a9b18ff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11a9b18ff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8639" y="1507984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8639" y="2419108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 flipH="1">
            <a:off x="713225" y="798800"/>
            <a:ext cx="4810200" cy="168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 flipH="1">
            <a:off x="713450" y="3306650"/>
            <a:ext cx="38454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CUSTOM_7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4504975" y="2372700"/>
            <a:ext cx="3925800" cy="8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76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504975" y="3265800"/>
            <a:ext cx="3925800" cy="3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4504975" y="1242600"/>
            <a:ext cx="3925800" cy="11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9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839700" y="1126650"/>
            <a:ext cx="420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839700" y="2011925"/>
            <a:ext cx="4207500" cy="111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title"/>
          </p:nvPr>
        </p:nvSpPr>
        <p:spPr>
          <a:xfrm>
            <a:off x="713225" y="535000"/>
            <a:ext cx="7717500" cy="15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59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6">
    <p:bg>
      <p:bgPr>
        <a:solidFill>
          <a:srgbClr val="FFFFFF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">
  <p:cSld name="CUSTOM_1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ctrTitle"/>
          </p:nvPr>
        </p:nvSpPr>
        <p:spPr>
          <a:xfrm>
            <a:off x="6099675" y="1641713"/>
            <a:ext cx="23223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3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1"/>
          </p:nvPr>
        </p:nvSpPr>
        <p:spPr>
          <a:xfrm>
            <a:off x="6099525" y="2048031"/>
            <a:ext cx="232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2" hasCustomPrompt="1"/>
          </p:nvPr>
        </p:nvSpPr>
        <p:spPr>
          <a:xfrm>
            <a:off x="6664950" y="1177616"/>
            <a:ext cx="1753800" cy="46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4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>
            <a:spLocks noGrp="1"/>
          </p:cNvSpPr>
          <p:nvPr>
            <p:ph type="ctrTitle" idx="3"/>
          </p:nvPr>
        </p:nvSpPr>
        <p:spPr>
          <a:xfrm>
            <a:off x="725400" y="1641713"/>
            <a:ext cx="23223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3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4"/>
          </p:nvPr>
        </p:nvSpPr>
        <p:spPr>
          <a:xfrm>
            <a:off x="725400" y="2048013"/>
            <a:ext cx="232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5" hasCustomPrompt="1"/>
          </p:nvPr>
        </p:nvSpPr>
        <p:spPr>
          <a:xfrm>
            <a:off x="725250" y="1177616"/>
            <a:ext cx="1753800" cy="46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4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6"/>
          </p:nvPr>
        </p:nvSpPr>
        <p:spPr>
          <a:xfrm>
            <a:off x="721725" y="535000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fa Slab One"/>
              <a:buNone/>
              <a:defRPr sz="4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ctrTitle" idx="7"/>
          </p:nvPr>
        </p:nvSpPr>
        <p:spPr>
          <a:xfrm>
            <a:off x="6099675" y="3484825"/>
            <a:ext cx="23223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3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8"/>
          </p:nvPr>
        </p:nvSpPr>
        <p:spPr>
          <a:xfrm>
            <a:off x="6099525" y="3887119"/>
            <a:ext cx="232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9" hasCustomPrompt="1"/>
          </p:nvPr>
        </p:nvSpPr>
        <p:spPr>
          <a:xfrm>
            <a:off x="6664950" y="3027019"/>
            <a:ext cx="1753800" cy="45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4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ctrTitle" idx="13"/>
          </p:nvPr>
        </p:nvSpPr>
        <p:spPr>
          <a:xfrm>
            <a:off x="725400" y="3484825"/>
            <a:ext cx="23223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3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4"/>
          </p:nvPr>
        </p:nvSpPr>
        <p:spPr>
          <a:xfrm>
            <a:off x="725250" y="3887119"/>
            <a:ext cx="232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15" hasCustomPrompt="1"/>
          </p:nvPr>
        </p:nvSpPr>
        <p:spPr>
          <a:xfrm>
            <a:off x="725250" y="3027019"/>
            <a:ext cx="1753800" cy="45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4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713300" y="2571750"/>
            <a:ext cx="4086000" cy="3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713225" y="958025"/>
            <a:ext cx="4086000" cy="14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●"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11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○"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11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■"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11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●"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11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○"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11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■"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11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●"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11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○"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11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300"/>
              <a:buFont typeface="Lato"/>
              <a:buChar char="■"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6" r:id="rId4"/>
    <p:sldLayoutId id="2147483658" r:id="rId5"/>
    <p:sldLayoutId id="2147483659" r:id="rId6"/>
    <p:sldLayoutId id="2147483660" r:id="rId7"/>
    <p:sldLayoutId id="2147483672" r:id="rId8"/>
    <p:sldLayoutId id="2147483673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1"/>
          <p:cNvPicPr preferRelativeResize="0"/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6991250" y="0"/>
            <a:ext cx="1727806" cy="1109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1"/>
          <p:cNvPicPr preferRelativeResize="0"/>
          <p:nvPr/>
        </p:nvPicPr>
        <p:blipFill rotWithShape="1">
          <a:blip r:embed="rId4">
            <a:alphaModFix amt="96000"/>
          </a:blip>
          <a:srcRect l="9918" t="2758" b="4365"/>
          <a:stretch/>
        </p:blipFill>
        <p:spPr>
          <a:xfrm rot="-206042">
            <a:off x="5154384" y="323325"/>
            <a:ext cx="2454253" cy="34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1"/>
          <p:cNvPicPr preferRelativeResize="0"/>
          <p:nvPr/>
        </p:nvPicPr>
        <p:blipFill rotWithShape="1">
          <a:blip r:embed="rId5">
            <a:alphaModFix/>
          </a:blip>
          <a:srcRect l="1760" t="19268" r="8416" b="12666"/>
          <a:stretch/>
        </p:blipFill>
        <p:spPr>
          <a:xfrm>
            <a:off x="76717" y="4005375"/>
            <a:ext cx="8924401" cy="104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1"/>
          <p:cNvPicPr preferRelativeResize="0"/>
          <p:nvPr/>
        </p:nvPicPr>
        <p:blipFill rotWithShape="1">
          <a:blip r:embed="rId6">
            <a:alphaModFix/>
          </a:blip>
          <a:srcRect l="6429" t="16657" r="6568" b="11296"/>
          <a:stretch/>
        </p:blipFill>
        <p:spPr>
          <a:xfrm rot="238339">
            <a:off x="995355" y="3669771"/>
            <a:ext cx="7955717" cy="1721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1"/>
          <p:cNvPicPr preferRelativeResize="0"/>
          <p:nvPr/>
        </p:nvPicPr>
        <p:blipFill rotWithShape="1">
          <a:blip r:embed="rId7">
            <a:alphaModFix/>
          </a:blip>
          <a:srcRect l="2099" t="5472" r="5015" b="9543"/>
          <a:stretch/>
        </p:blipFill>
        <p:spPr>
          <a:xfrm>
            <a:off x="3370558" y="1217675"/>
            <a:ext cx="5747476" cy="388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1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7530697" y="1003699"/>
            <a:ext cx="1470429" cy="94457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1"/>
          <p:cNvSpPr txBox="1">
            <a:spLocks noGrp="1"/>
          </p:cNvSpPr>
          <p:nvPr>
            <p:ph type="ctrTitle"/>
          </p:nvPr>
        </p:nvSpPr>
        <p:spPr>
          <a:xfrm flipH="1">
            <a:off x="713225" y="798800"/>
            <a:ext cx="4810200" cy="168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Battleships</a:t>
            </a:r>
            <a:endParaRPr dirty="0"/>
          </a:p>
        </p:txBody>
      </p:sp>
      <p:sp>
        <p:nvSpPr>
          <p:cNvPr id="153" name="Google Shape;153;p31"/>
          <p:cNvSpPr txBox="1"/>
          <p:nvPr/>
        </p:nvSpPr>
        <p:spPr>
          <a:xfrm>
            <a:off x="713225" y="2474350"/>
            <a:ext cx="4810200" cy="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 dirty="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rPr>
              <a:t>B</a:t>
            </a:r>
            <a:r>
              <a:rPr lang="en" sz="5900" dirty="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rPr>
              <a:t>y </a:t>
            </a:r>
            <a:r>
              <a:rPr lang="en" sz="5900" dirty="0" err="1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rPr>
              <a:t>NavyBoys</a:t>
            </a:r>
            <a:endParaRPr sz="800" dirty="0">
              <a:solidFill>
                <a:schemeClr val="accent3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E8FFF6-ADCF-7F1E-E1DA-D48392FD91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0425" y="924375"/>
            <a:ext cx="6157399" cy="432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6"/>
          <p:cNvSpPr txBox="1">
            <a:spLocks noGrp="1"/>
          </p:cNvSpPr>
          <p:nvPr>
            <p:ph type="ctrTitle"/>
          </p:nvPr>
        </p:nvSpPr>
        <p:spPr>
          <a:xfrm>
            <a:off x="4048245" y="2372700"/>
            <a:ext cx="4839259" cy="8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RESULTS</a:t>
            </a:r>
            <a:endParaRPr sz="7000" dirty="0"/>
          </a:p>
        </p:txBody>
      </p:sp>
      <p:sp>
        <p:nvSpPr>
          <p:cNvPr id="208" name="Google Shape;208;p36"/>
          <p:cNvSpPr txBox="1">
            <a:spLocks noGrp="1"/>
          </p:cNvSpPr>
          <p:nvPr>
            <p:ph type="title" idx="2"/>
          </p:nvPr>
        </p:nvSpPr>
        <p:spPr>
          <a:xfrm>
            <a:off x="4504975" y="1242600"/>
            <a:ext cx="3925800" cy="11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03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209" name="Google Shape;20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9975" y="1481562"/>
            <a:ext cx="1268676" cy="81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6"/>
          <p:cNvPicPr preferRelativeResize="0"/>
          <p:nvPr/>
        </p:nvPicPr>
        <p:blipFill>
          <a:blip r:embed="rId4">
            <a:alphaModFix amt="37000"/>
          </a:blip>
          <a:stretch>
            <a:fillRect/>
          </a:stretch>
        </p:blipFill>
        <p:spPr>
          <a:xfrm>
            <a:off x="1729300" y="611475"/>
            <a:ext cx="1612025" cy="103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84AB195-65D8-0182-C44E-FA69CB6971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88007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3BAA5-1788-4373-0EE7-B414C981CA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N" sz="15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42A3E4-2AA4-B3A1-1246-8E173EE965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07A017-D072-E8A9-76EE-CDD14FFC5B8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330802" y="328200"/>
            <a:ext cx="6348346" cy="1130100"/>
          </a:xfrm>
        </p:spPr>
        <p:txBody>
          <a:bodyPr/>
          <a:lstStyle/>
          <a:p>
            <a:r>
              <a:rPr lang="en-CN" dirty="0"/>
              <a:t>BATTLESHIP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79A7BD-062C-7C2C-34CF-9238D754D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74" y="1514085"/>
            <a:ext cx="2548998" cy="35149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C1340E-79CC-335F-E8CA-8B48A4B8A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924" y="1696233"/>
            <a:ext cx="3435867" cy="28290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EA500C-C97C-CE9B-20A6-195DD8796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3875" y="1677441"/>
            <a:ext cx="3303411" cy="334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5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3BAA5-1788-4373-0EE7-B414C981CA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N" sz="15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42A3E4-2AA4-B3A1-1246-8E173EE965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07A017-D072-E8A9-76EE-CDD14FFC5B8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330802" y="328200"/>
            <a:ext cx="6348346" cy="1130100"/>
          </a:xfrm>
        </p:spPr>
        <p:txBody>
          <a:bodyPr/>
          <a:lstStyle/>
          <a:p>
            <a:r>
              <a:rPr lang="en-CN" dirty="0"/>
              <a:t>BATTLESHIP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AAA3F6-BA02-2136-E687-04D0EC397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30" y="1304788"/>
            <a:ext cx="4244370" cy="3685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4989AC-C9A3-5016-A7F4-855F20266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591" y="1304787"/>
            <a:ext cx="4749409" cy="368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94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3BAA5-1788-4373-0EE7-B414C981CA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 sz="1500" dirty="0"/>
              <a:t>-WE ALSO INCLUDE </a:t>
            </a:r>
            <a:r>
              <a:rPr lang="en-CN" sz="1500" dirty="0">
                <a:highlight>
                  <a:srgbClr val="FFFF00"/>
                </a:highlight>
              </a:rPr>
              <a:t>ERROR DETECTING </a:t>
            </a:r>
            <a:r>
              <a:rPr lang="en-CN" sz="1500" dirty="0"/>
              <a:t>METHODS THAT OUTPUTS ERROR MESSAGE </a:t>
            </a:r>
            <a:br>
              <a:rPr lang="en-CN" sz="1500" dirty="0"/>
            </a:br>
            <a:r>
              <a:rPr lang="en-CN" sz="1500" dirty="0"/>
              <a:t>-WE TRIED TO INCLUDE GAME AI BUT FAILED </a:t>
            </a:r>
            <a:br>
              <a:rPr lang="en-CN" sz="1500" dirty="0"/>
            </a:br>
            <a:r>
              <a:rPr lang="en-CN" sz="1500" dirty="0"/>
              <a:t>-WE TRIED TO INCLUDE A GUI BUT THE TOOLS REQUIRED ONLY WORKS FOR WINDOWS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42A3E4-2AA4-B3A1-1246-8E173EE965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07A017-D072-E8A9-76EE-CDD14FFC5B8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330802" y="328200"/>
            <a:ext cx="6348346" cy="1130100"/>
          </a:xfrm>
        </p:spPr>
        <p:txBody>
          <a:bodyPr/>
          <a:lstStyle/>
          <a:p>
            <a:r>
              <a:rPr lang="en-CN" dirty="0"/>
              <a:t>BATTLESHIP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520541-BD57-3F65-A36E-820764D65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00" y="2055731"/>
            <a:ext cx="4053000" cy="226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99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0425" y="924375"/>
            <a:ext cx="6157399" cy="432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6"/>
          <p:cNvSpPr txBox="1">
            <a:spLocks noGrp="1"/>
          </p:cNvSpPr>
          <p:nvPr>
            <p:ph type="ctrTitle"/>
          </p:nvPr>
        </p:nvSpPr>
        <p:spPr>
          <a:xfrm>
            <a:off x="4048245" y="2372700"/>
            <a:ext cx="4839259" cy="8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CONCLUSTIONS</a:t>
            </a:r>
            <a:endParaRPr sz="7000" dirty="0"/>
          </a:p>
        </p:txBody>
      </p:sp>
      <p:sp>
        <p:nvSpPr>
          <p:cNvPr id="208" name="Google Shape;208;p36"/>
          <p:cNvSpPr txBox="1">
            <a:spLocks noGrp="1"/>
          </p:cNvSpPr>
          <p:nvPr>
            <p:ph type="title" idx="2"/>
          </p:nvPr>
        </p:nvSpPr>
        <p:spPr>
          <a:xfrm>
            <a:off x="4504975" y="1242600"/>
            <a:ext cx="3925800" cy="11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04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209" name="Google Shape;20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9975" y="1481562"/>
            <a:ext cx="1268676" cy="81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6"/>
          <p:cNvPicPr preferRelativeResize="0"/>
          <p:nvPr/>
        </p:nvPicPr>
        <p:blipFill>
          <a:blip r:embed="rId4">
            <a:alphaModFix amt="37000"/>
          </a:blip>
          <a:stretch>
            <a:fillRect/>
          </a:stretch>
        </p:blipFill>
        <p:spPr>
          <a:xfrm>
            <a:off x="1729300" y="611475"/>
            <a:ext cx="1612025" cy="103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84AB195-65D8-0182-C44E-FA69CB6971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62670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3BAA5-1788-4373-0EE7-B414C981CA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354" y="1940161"/>
            <a:ext cx="3925800" cy="1925647"/>
          </a:xfrm>
        </p:spPr>
        <p:txBody>
          <a:bodyPr/>
          <a:lstStyle/>
          <a:p>
            <a:r>
              <a:rPr lang="en-CN" sz="1500" dirty="0"/>
              <a:t>-WE ALL WORK VERY HARD TO REACH THE FINAL EDITION OF THE GAME</a:t>
            </a:r>
            <a:br>
              <a:rPr lang="en-CN" sz="1500" dirty="0"/>
            </a:br>
            <a:r>
              <a:rPr lang="en-CN" sz="1500" dirty="0"/>
              <a:t>-WE DICUSSED MANY DIFFERENT VERSIONS BUT SOME FAILED TO IMPLEMENT SO NEXT TIIME WE CAN MAKE THE DISCUSSION MORE EFFIECENT</a:t>
            </a:r>
            <a:br>
              <a:rPr lang="en-CN" sz="1500" dirty="0"/>
            </a:br>
            <a:r>
              <a:rPr lang="en-CN" sz="1500" dirty="0"/>
              <a:t>-WE DID A GREAT JOB IN PLANNING THE GAME AND THE FLOW OF OUR GAME IS PERFECT!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07A017-D072-E8A9-76EE-CDD14FFC5B8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330802" y="328200"/>
            <a:ext cx="6348346" cy="1130100"/>
          </a:xfrm>
        </p:spPr>
        <p:txBody>
          <a:bodyPr/>
          <a:lstStyle/>
          <a:p>
            <a:r>
              <a:rPr lang="en-CN" dirty="0"/>
              <a:t>BATTLESHIP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C0CF12-6ECF-2460-9538-B76769E81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75" y="1940161"/>
            <a:ext cx="3225725" cy="106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69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6"/>
          <p:cNvSpPr txBox="1">
            <a:spLocks noGrp="1"/>
          </p:cNvSpPr>
          <p:nvPr>
            <p:ph type="title"/>
          </p:nvPr>
        </p:nvSpPr>
        <p:spPr>
          <a:xfrm>
            <a:off x="713225" y="535000"/>
            <a:ext cx="7717500" cy="15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4"/>
          <p:cNvPicPr preferRelativeResize="0"/>
          <p:nvPr/>
        </p:nvPicPr>
        <p:blipFill rotWithShape="1">
          <a:blip r:embed="rId3">
            <a:alphaModFix/>
          </a:blip>
          <a:srcRect l="5424" t="10512" r="6516" b="15713"/>
          <a:stretch/>
        </p:blipFill>
        <p:spPr>
          <a:xfrm rot="122277">
            <a:off x="111000" y="3530137"/>
            <a:ext cx="8051997" cy="16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4"/>
          <p:cNvPicPr preferRelativeResize="0"/>
          <p:nvPr/>
        </p:nvPicPr>
        <p:blipFill rotWithShape="1">
          <a:blip r:embed="rId4">
            <a:alphaModFix/>
          </a:blip>
          <a:srcRect l="6429" t="16657" r="6568" b="11296"/>
          <a:stretch/>
        </p:blipFill>
        <p:spPr>
          <a:xfrm rot="238339">
            <a:off x="1269630" y="3611221"/>
            <a:ext cx="7955717" cy="1721058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4"/>
          <p:cNvSpPr txBox="1">
            <a:spLocks noGrp="1"/>
          </p:cNvSpPr>
          <p:nvPr>
            <p:ph type="title"/>
          </p:nvPr>
        </p:nvSpPr>
        <p:spPr>
          <a:xfrm>
            <a:off x="839700" y="505928"/>
            <a:ext cx="420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77" name="Google Shape;177;p34"/>
          <p:cNvSpPr txBox="1">
            <a:spLocks noGrp="1"/>
          </p:cNvSpPr>
          <p:nvPr>
            <p:ph type="subTitle" idx="1"/>
          </p:nvPr>
        </p:nvSpPr>
        <p:spPr>
          <a:xfrm>
            <a:off x="839700" y="1410056"/>
            <a:ext cx="4207500" cy="21796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sz="1500" dirty="0">
                <a:latin typeface="+mn-lt"/>
                <a:sym typeface="Squada One"/>
              </a:rPr>
              <a:t>Project lead- P. </a:t>
            </a:r>
            <a:r>
              <a:rPr lang="en" sz="1500" dirty="0" err="1">
                <a:latin typeface="+mn-lt"/>
                <a:sym typeface="Squada One"/>
              </a:rPr>
              <a:t>Thinh</a:t>
            </a:r>
            <a:r>
              <a:rPr lang="en" sz="1500" dirty="0">
                <a:latin typeface="+mn-lt"/>
                <a:sym typeface="Squada One"/>
              </a:rPr>
              <a:t> Nguyen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sz="1500" dirty="0">
                <a:latin typeface="+mn-lt"/>
              </a:rPr>
              <a:t>Specification lead- </a:t>
            </a:r>
            <a:r>
              <a:rPr lang="en" sz="1500" dirty="0" err="1">
                <a:latin typeface="+mn-lt"/>
              </a:rPr>
              <a:t>Zhaowen</a:t>
            </a:r>
            <a:r>
              <a:rPr lang="en" sz="1500" dirty="0">
                <a:latin typeface="+mn-lt"/>
              </a:rPr>
              <a:t> Gu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sz="1500" dirty="0">
                <a:latin typeface="+mn-lt"/>
                <a:sym typeface="Squada One"/>
              </a:rPr>
              <a:t>Interface lead- Nguyen </a:t>
            </a:r>
            <a:r>
              <a:rPr lang="en" sz="1500" dirty="0" err="1">
                <a:latin typeface="+mn-lt"/>
                <a:sym typeface="Squada One"/>
              </a:rPr>
              <a:t>Thinh</a:t>
            </a:r>
            <a:r>
              <a:rPr lang="en" sz="1500" dirty="0">
                <a:latin typeface="+mn-lt"/>
                <a:sym typeface="Squada One"/>
              </a:rPr>
              <a:t> </a:t>
            </a:r>
            <a:r>
              <a:rPr lang="en" sz="1500" dirty="0" err="1">
                <a:latin typeface="+mn-lt"/>
                <a:sym typeface="Squada One"/>
              </a:rPr>
              <a:t>Phuc</a:t>
            </a:r>
            <a:endParaRPr lang="en" sz="1500" dirty="0">
              <a:latin typeface="+mn-lt"/>
              <a:sym typeface="Squada One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sz="1500" dirty="0">
                <a:latin typeface="+mn-lt"/>
              </a:rPr>
              <a:t>Technical lead- Thai Nguyen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sz="1500" dirty="0">
                <a:latin typeface="+mn-lt"/>
                <a:sym typeface="Squada One"/>
              </a:rPr>
              <a:t>Documentation lead- John McDonough</a:t>
            </a:r>
          </a:p>
        </p:txBody>
      </p:sp>
      <p:pic>
        <p:nvPicPr>
          <p:cNvPr id="178" name="Google Shape;17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0525" y="2139475"/>
            <a:ext cx="2019948" cy="278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35600" y="2745675"/>
            <a:ext cx="1686225" cy="2027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6472525" y="1531200"/>
            <a:ext cx="1194601" cy="7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4"/>
          <p:cNvPicPr preferRelativeResize="0"/>
          <p:nvPr/>
        </p:nvPicPr>
        <p:blipFill>
          <a:blip r:embed="rId7">
            <a:alphaModFix amt="37000"/>
          </a:blip>
          <a:stretch>
            <a:fillRect/>
          </a:stretch>
        </p:blipFill>
        <p:spPr>
          <a:xfrm>
            <a:off x="5518749" y="689400"/>
            <a:ext cx="1489624" cy="95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 txBox="1">
            <a:spLocks noGrp="1"/>
          </p:cNvSpPr>
          <p:nvPr>
            <p:ph type="ctrTitle"/>
          </p:nvPr>
        </p:nvSpPr>
        <p:spPr>
          <a:xfrm>
            <a:off x="6099675" y="1641713"/>
            <a:ext cx="23223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RESULTS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87" name="Google Shape;187;p35"/>
          <p:cNvSpPr txBox="1">
            <a:spLocks noGrp="1"/>
          </p:cNvSpPr>
          <p:nvPr>
            <p:ph type="subTitle" idx="1"/>
          </p:nvPr>
        </p:nvSpPr>
        <p:spPr>
          <a:xfrm>
            <a:off x="6099525" y="2048031"/>
            <a:ext cx="232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Demonstration of code results</a:t>
            </a:r>
            <a:endParaRPr dirty="0"/>
          </a:p>
        </p:txBody>
      </p:sp>
      <p:sp>
        <p:nvSpPr>
          <p:cNvPr id="188" name="Google Shape;188;p35"/>
          <p:cNvSpPr txBox="1">
            <a:spLocks noGrp="1"/>
          </p:cNvSpPr>
          <p:nvPr>
            <p:ph type="title" idx="2"/>
          </p:nvPr>
        </p:nvSpPr>
        <p:spPr>
          <a:xfrm>
            <a:off x="6664950" y="1177616"/>
            <a:ext cx="17538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03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89" name="Google Shape;189;p35"/>
          <p:cNvSpPr txBox="1">
            <a:spLocks noGrp="1"/>
          </p:cNvSpPr>
          <p:nvPr>
            <p:ph type="ctrTitle" idx="3"/>
          </p:nvPr>
        </p:nvSpPr>
        <p:spPr>
          <a:xfrm>
            <a:off x="725400" y="1641713"/>
            <a:ext cx="23223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OBJECTIVES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190" name="Google Shape;190;p35"/>
          <p:cNvSpPr txBox="1">
            <a:spLocks noGrp="1"/>
          </p:cNvSpPr>
          <p:nvPr>
            <p:ph type="subTitle" idx="4"/>
          </p:nvPr>
        </p:nvSpPr>
        <p:spPr>
          <a:xfrm>
            <a:off x="725400" y="2048013"/>
            <a:ext cx="232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What’s the game look like</a:t>
            </a:r>
            <a:endParaRPr dirty="0"/>
          </a:p>
        </p:txBody>
      </p:sp>
      <p:sp>
        <p:nvSpPr>
          <p:cNvPr id="191" name="Google Shape;191;p35"/>
          <p:cNvSpPr txBox="1">
            <a:spLocks noGrp="1"/>
          </p:cNvSpPr>
          <p:nvPr>
            <p:ph type="title" idx="5"/>
          </p:nvPr>
        </p:nvSpPr>
        <p:spPr>
          <a:xfrm>
            <a:off x="725250" y="1177616"/>
            <a:ext cx="17538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01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92" name="Google Shape;192;p35"/>
          <p:cNvSpPr txBox="1">
            <a:spLocks noGrp="1"/>
          </p:cNvSpPr>
          <p:nvPr>
            <p:ph type="title" idx="6"/>
          </p:nvPr>
        </p:nvSpPr>
        <p:spPr>
          <a:xfrm>
            <a:off x="721725" y="535000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93" name="Google Shape;193;p35"/>
          <p:cNvSpPr txBox="1">
            <a:spLocks noGrp="1"/>
          </p:cNvSpPr>
          <p:nvPr>
            <p:ph type="ctrTitle" idx="7"/>
          </p:nvPr>
        </p:nvSpPr>
        <p:spPr>
          <a:xfrm>
            <a:off x="6099675" y="3484825"/>
            <a:ext cx="23223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CONCLUSIONS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94" name="Google Shape;194;p35"/>
          <p:cNvSpPr txBox="1">
            <a:spLocks noGrp="1"/>
          </p:cNvSpPr>
          <p:nvPr>
            <p:ph type="subTitle" idx="8"/>
          </p:nvPr>
        </p:nvSpPr>
        <p:spPr>
          <a:xfrm>
            <a:off x="6099525" y="3887119"/>
            <a:ext cx="232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5" name="Google Shape;195;p35"/>
          <p:cNvSpPr txBox="1">
            <a:spLocks noGrp="1"/>
          </p:cNvSpPr>
          <p:nvPr>
            <p:ph type="title" idx="9"/>
          </p:nvPr>
        </p:nvSpPr>
        <p:spPr>
          <a:xfrm>
            <a:off x="6664950" y="3027019"/>
            <a:ext cx="1753800" cy="45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04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96" name="Google Shape;196;p35"/>
          <p:cNvSpPr txBox="1">
            <a:spLocks noGrp="1"/>
          </p:cNvSpPr>
          <p:nvPr>
            <p:ph type="ctrTitle" idx="13"/>
          </p:nvPr>
        </p:nvSpPr>
        <p:spPr>
          <a:xfrm>
            <a:off x="725400" y="3484825"/>
            <a:ext cx="23223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METHODOLOGY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97" name="Google Shape;197;p35"/>
          <p:cNvSpPr txBox="1">
            <a:spLocks noGrp="1"/>
          </p:cNvSpPr>
          <p:nvPr>
            <p:ph type="subTitle" idx="14"/>
          </p:nvPr>
        </p:nvSpPr>
        <p:spPr>
          <a:xfrm>
            <a:off x="725250" y="3887119"/>
            <a:ext cx="232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architecture of program and how do we approach it</a:t>
            </a:r>
            <a:endParaRPr dirty="0"/>
          </a:p>
        </p:txBody>
      </p:sp>
      <p:sp>
        <p:nvSpPr>
          <p:cNvPr id="198" name="Google Shape;198;p35"/>
          <p:cNvSpPr txBox="1">
            <a:spLocks noGrp="1"/>
          </p:cNvSpPr>
          <p:nvPr>
            <p:ph type="title" idx="15"/>
          </p:nvPr>
        </p:nvSpPr>
        <p:spPr>
          <a:xfrm>
            <a:off x="725250" y="3027019"/>
            <a:ext cx="1753800" cy="45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02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199" name="Google Shape;199;p35"/>
          <p:cNvPicPr preferRelativeResize="0"/>
          <p:nvPr/>
        </p:nvPicPr>
        <p:blipFill rotWithShape="1">
          <a:blip r:embed="rId3">
            <a:alphaModFix/>
          </a:blip>
          <a:srcRect l="5424" t="10512" r="6516" b="15713"/>
          <a:stretch/>
        </p:blipFill>
        <p:spPr>
          <a:xfrm rot="236108">
            <a:off x="2568456" y="4349762"/>
            <a:ext cx="3919138" cy="81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5"/>
          <p:cNvPicPr preferRelativeResize="0"/>
          <p:nvPr/>
        </p:nvPicPr>
        <p:blipFill rotWithShape="1">
          <a:blip r:embed="rId4">
            <a:alphaModFix/>
          </a:blip>
          <a:srcRect l="10344" t="10404" r="8202" b="9926"/>
          <a:stretch/>
        </p:blipFill>
        <p:spPr>
          <a:xfrm>
            <a:off x="3864814" y="1343225"/>
            <a:ext cx="1493124" cy="336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25" y="86425"/>
            <a:ext cx="9103775" cy="505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5675" y="1003600"/>
            <a:ext cx="3940350" cy="32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7"/>
          <p:cNvSpPr txBox="1">
            <a:spLocks noGrp="1"/>
          </p:cNvSpPr>
          <p:nvPr>
            <p:ph type="title"/>
          </p:nvPr>
        </p:nvSpPr>
        <p:spPr>
          <a:xfrm>
            <a:off x="187574" y="2051142"/>
            <a:ext cx="4372633" cy="3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—</a:t>
            </a:r>
            <a:r>
              <a:rPr lang="en-US" dirty="0">
                <a:solidFill>
                  <a:schemeClr val="accent2"/>
                </a:solidFill>
              </a:rPr>
              <a:t>Joyce </a:t>
            </a:r>
            <a:r>
              <a:rPr lang="en-US" dirty="0" err="1">
                <a:solidFill>
                  <a:schemeClr val="accent2"/>
                </a:solidFill>
              </a:rPr>
              <a:t>Eilers</a:t>
            </a:r>
            <a:r>
              <a:rPr lang="en-US" dirty="0">
                <a:solidFill>
                  <a:schemeClr val="accent2"/>
                </a:solidFill>
              </a:rPr>
              <a:t> &amp; Bob Lowden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18" name="Google Shape;218;p37"/>
          <p:cNvSpPr txBox="1">
            <a:spLocks noGrp="1"/>
          </p:cNvSpPr>
          <p:nvPr>
            <p:ph type="subTitle" idx="1"/>
          </p:nvPr>
        </p:nvSpPr>
        <p:spPr>
          <a:xfrm>
            <a:off x="713225" y="958025"/>
            <a:ext cx="4086000" cy="1093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Squada One"/>
              </a:rPr>
              <a:t>“Anchors aweigh, my boys, anchors aweigh.”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9" name="Google Shape;21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7000" y="315450"/>
            <a:ext cx="1458026" cy="9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7"/>
          <p:cNvPicPr preferRelativeResize="0"/>
          <p:nvPr/>
        </p:nvPicPr>
        <p:blipFill>
          <a:blip r:embed="rId5">
            <a:alphaModFix amt="37000"/>
          </a:blip>
          <a:stretch>
            <a:fillRect/>
          </a:stretch>
        </p:blipFill>
        <p:spPr>
          <a:xfrm>
            <a:off x="7691932" y="0"/>
            <a:ext cx="1313443" cy="84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0425" y="924375"/>
            <a:ext cx="6157399" cy="432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6"/>
          <p:cNvSpPr txBox="1">
            <a:spLocks noGrp="1"/>
          </p:cNvSpPr>
          <p:nvPr>
            <p:ph type="ctrTitle"/>
          </p:nvPr>
        </p:nvSpPr>
        <p:spPr>
          <a:xfrm>
            <a:off x="4504975" y="2372700"/>
            <a:ext cx="3925800" cy="8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OBJECTIVES</a:t>
            </a:r>
            <a:endParaRPr sz="7000"/>
          </a:p>
        </p:txBody>
      </p:sp>
      <p:sp>
        <p:nvSpPr>
          <p:cNvPr id="208" name="Google Shape;208;p36"/>
          <p:cNvSpPr txBox="1">
            <a:spLocks noGrp="1"/>
          </p:cNvSpPr>
          <p:nvPr>
            <p:ph type="title" idx="2"/>
          </p:nvPr>
        </p:nvSpPr>
        <p:spPr>
          <a:xfrm>
            <a:off x="4504975" y="1242600"/>
            <a:ext cx="3925800" cy="11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01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209" name="Google Shape;20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9975" y="1481562"/>
            <a:ext cx="1268676" cy="81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6"/>
          <p:cNvPicPr preferRelativeResize="0"/>
          <p:nvPr/>
        </p:nvPicPr>
        <p:blipFill>
          <a:blip r:embed="rId4">
            <a:alphaModFix amt="37000"/>
          </a:blip>
          <a:stretch>
            <a:fillRect/>
          </a:stretch>
        </p:blipFill>
        <p:spPr>
          <a:xfrm>
            <a:off x="1729300" y="611475"/>
            <a:ext cx="1612025" cy="103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84AB195-65D8-0182-C44E-FA69CB6971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9EE15-2487-E691-9D97-AF69900831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936" y="1748093"/>
            <a:ext cx="3823988" cy="1647313"/>
          </a:xfrm>
        </p:spPr>
        <p:txBody>
          <a:bodyPr/>
          <a:lstStyle/>
          <a:p>
            <a:r>
              <a:rPr lang="en-CN" sz="2400" dirty="0">
                <a:latin typeface="+mn-lt"/>
              </a:rPr>
              <a:t>-INSPIRED BY CLASSIC BOARD GAME- BATTLESHIP</a:t>
            </a:r>
            <a:br>
              <a:rPr lang="en-CN" sz="2400" dirty="0">
                <a:latin typeface="+mn-lt"/>
              </a:rPr>
            </a:br>
            <a:r>
              <a:rPr lang="en-CN" sz="2400" dirty="0">
                <a:latin typeface="+mn-lt"/>
              </a:rPr>
              <a:t>-ONLY SINGLE PLAYER</a:t>
            </a:r>
            <a:br>
              <a:rPr lang="en-CN" sz="2400" dirty="0">
                <a:latin typeface="+mn-lt"/>
              </a:rPr>
            </a:br>
            <a:r>
              <a:rPr lang="en-CN" sz="2400" dirty="0">
                <a:latin typeface="+mn-lt"/>
              </a:rPr>
              <a:t>-HAVE DIFFERENT TYPES OF BATTLESHIP</a:t>
            </a:r>
            <a:br>
              <a:rPr lang="en-CN" sz="2400" dirty="0">
                <a:latin typeface="+mn-lt"/>
              </a:rPr>
            </a:br>
            <a:r>
              <a:rPr lang="en-CN" sz="2400" dirty="0">
                <a:latin typeface="+mn-lt"/>
              </a:rPr>
              <a:t>-HAVE DIFFERENT LEVELS OF DIFFICULTY</a:t>
            </a:r>
            <a:br>
              <a:rPr lang="en-CN" sz="2400" dirty="0">
                <a:latin typeface="+mn-lt"/>
              </a:rPr>
            </a:br>
            <a:br>
              <a:rPr lang="en-CN" sz="2400" dirty="0">
                <a:latin typeface="+mn-lt"/>
              </a:rPr>
            </a:br>
            <a:br>
              <a:rPr lang="en-CN" sz="2400" dirty="0">
                <a:latin typeface="+mn-lt"/>
              </a:rPr>
            </a:br>
            <a:endParaRPr lang="en-CN" sz="2400" dirty="0">
              <a:latin typeface="+mn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68A995-7DDF-423D-FA4B-B2E3B6B1E8A1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077173" y="434991"/>
            <a:ext cx="6855604" cy="1130100"/>
          </a:xfrm>
        </p:spPr>
        <p:txBody>
          <a:bodyPr/>
          <a:lstStyle/>
          <a:p>
            <a:r>
              <a:rPr lang="en-CN" dirty="0"/>
              <a:t>BATTLESHIP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E3AA6A-F471-99DC-D0ED-7A808CB82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076" y="1565091"/>
            <a:ext cx="2949759" cy="294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46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0425" y="924375"/>
            <a:ext cx="6157399" cy="432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6"/>
          <p:cNvSpPr txBox="1">
            <a:spLocks noGrp="1"/>
          </p:cNvSpPr>
          <p:nvPr>
            <p:ph type="ctrTitle"/>
          </p:nvPr>
        </p:nvSpPr>
        <p:spPr>
          <a:xfrm>
            <a:off x="4048245" y="2372700"/>
            <a:ext cx="4839259" cy="8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METHODOLOGY</a:t>
            </a:r>
            <a:endParaRPr sz="7000" dirty="0"/>
          </a:p>
        </p:txBody>
      </p:sp>
      <p:sp>
        <p:nvSpPr>
          <p:cNvPr id="208" name="Google Shape;208;p36"/>
          <p:cNvSpPr txBox="1">
            <a:spLocks noGrp="1"/>
          </p:cNvSpPr>
          <p:nvPr>
            <p:ph type="title" idx="2"/>
          </p:nvPr>
        </p:nvSpPr>
        <p:spPr>
          <a:xfrm>
            <a:off x="4504975" y="1242600"/>
            <a:ext cx="3925800" cy="11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02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209" name="Google Shape;20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9975" y="1481562"/>
            <a:ext cx="1268676" cy="81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6"/>
          <p:cNvPicPr preferRelativeResize="0"/>
          <p:nvPr/>
        </p:nvPicPr>
        <p:blipFill>
          <a:blip r:embed="rId4">
            <a:alphaModFix amt="37000"/>
          </a:blip>
          <a:stretch>
            <a:fillRect/>
          </a:stretch>
        </p:blipFill>
        <p:spPr>
          <a:xfrm>
            <a:off x="1729300" y="611475"/>
            <a:ext cx="1612025" cy="103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84AB195-65D8-0182-C44E-FA69CB6971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08620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E11C7-F5C2-8A2E-9035-EF9DA6FB77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3895" y="1104552"/>
            <a:ext cx="4565821" cy="352751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CN" sz="1500" dirty="0"/>
              <a:t>- SIMILAR ARCHITECTURE </a:t>
            </a:r>
            <a:r>
              <a:rPr lang="en-CN" sz="1500" dirty="0">
                <a:highlight>
                  <a:srgbClr val="FFFF00"/>
                </a:highlight>
              </a:rPr>
              <a:t>LIKE PA3</a:t>
            </a:r>
            <a:br>
              <a:rPr lang="en-CN" sz="1500" dirty="0"/>
            </a:br>
            <a:r>
              <a:rPr lang="en-CN" sz="1500" dirty="0"/>
              <a:t>-MENU IS RESPONSIBLE FOR THE STARTING SCREEN</a:t>
            </a:r>
            <a:br>
              <a:rPr lang="en-CN" sz="1500" dirty="0"/>
            </a:br>
            <a:r>
              <a:rPr lang="en-CN" sz="1500" dirty="0"/>
              <a:t>- CLASS SHIP IS RESPONSIBLE FOR GENERATING A NEW SHIP BASED ON COORDINATE GIVEN </a:t>
            </a:r>
            <a:br>
              <a:rPr lang="en-CN" sz="1500" dirty="0"/>
            </a:br>
            <a:r>
              <a:rPr lang="en-CN" sz="1500" dirty="0"/>
              <a:t>-INSTRUCTIONS PRINTS OUT THE INSTRUCTIONS AND THE MAP</a:t>
            </a:r>
            <a:br>
              <a:rPr lang="en-CN" sz="1500" dirty="0"/>
            </a:br>
            <a:r>
              <a:rPr lang="en-CN" sz="1500" dirty="0"/>
              <a:t>-BOARD IS RESPONSIBLE FOR GAME ACTIVITIES AND THEIR EFFECT ON MAP. </a:t>
            </a:r>
            <a:r>
              <a:rPr lang="en-CN" sz="1500" dirty="0">
                <a:highlight>
                  <a:srgbClr val="FFFF00"/>
                </a:highlight>
              </a:rPr>
              <a:t>WORKS LIKE VIEW IN PA3</a:t>
            </a:r>
            <a:br>
              <a:rPr lang="en-CN" sz="1500" dirty="0"/>
            </a:br>
            <a:r>
              <a:rPr lang="en-CN" sz="1500" dirty="0"/>
              <a:t>- INITIALIZE </a:t>
            </a:r>
            <a:r>
              <a:rPr lang="en-CN" sz="1500" dirty="0">
                <a:highlight>
                  <a:srgbClr val="FFFF00"/>
                </a:highlight>
              </a:rPr>
              <a:t>GAME LIKE MODEL IN PA3</a:t>
            </a:r>
            <a:br>
              <a:rPr lang="en-CN" sz="1500" dirty="0"/>
            </a:br>
            <a:endParaRPr lang="en-CN" sz="15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67C60F-E4D5-584A-F294-108415C09B5E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320815" y="174687"/>
            <a:ext cx="6368319" cy="1130100"/>
          </a:xfrm>
        </p:spPr>
        <p:txBody>
          <a:bodyPr/>
          <a:lstStyle/>
          <a:p>
            <a:r>
              <a:rPr lang="en-CN" dirty="0"/>
              <a:t>BATTLESHIP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7376F9-CBF1-D222-8847-5A9C03D4D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533" y="1362864"/>
            <a:ext cx="2461026" cy="290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946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8A2DE-B6ED-AC1A-E293-5452A184AD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3D642E-EA2B-9F42-3FC3-67C23FAC68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5FA42-28CC-D422-C653-9A1A299F957B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66DC0D-EF5B-03C3-78C1-7099A76C1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738" y="0"/>
            <a:ext cx="39745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50253"/>
      </p:ext>
    </p:extLst>
  </p:cSld>
  <p:clrMapOvr>
    <a:masterClrMapping/>
  </p:clrMapOvr>
</p:sld>
</file>

<file path=ppt/theme/theme1.xml><?xml version="1.0" encoding="utf-8"?>
<a:theme xmlns:a="http://schemas.openxmlformats.org/drawingml/2006/main" name="Battle of Vimy Ridge Thesis by Slidesgo">
  <a:themeElements>
    <a:clrScheme name="Simple Light">
      <a:dk1>
        <a:srgbClr val="1B2119"/>
      </a:dk1>
      <a:lt1>
        <a:srgbClr val="E3E8D2"/>
      </a:lt1>
      <a:dk2>
        <a:srgbClr val="6D9B41"/>
      </a:dk2>
      <a:lt2>
        <a:srgbClr val="BBCC96"/>
      </a:lt2>
      <a:accent1>
        <a:srgbClr val="8DA14C"/>
      </a:accent1>
      <a:accent2>
        <a:srgbClr val="769334"/>
      </a:accent2>
      <a:accent3>
        <a:srgbClr val="526A2F"/>
      </a:accent3>
      <a:accent4>
        <a:srgbClr val="4C622C"/>
      </a:accent4>
      <a:accent5>
        <a:srgbClr val="394628"/>
      </a:accent5>
      <a:accent6>
        <a:srgbClr val="26391F"/>
      </a:accent6>
      <a:hlink>
        <a:srgbClr val="1B21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280</Words>
  <Application>Microsoft Macintosh PowerPoint</Application>
  <PresentationFormat>On-screen Show (16:9)</PresentationFormat>
  <Paragraphs>41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Squada One</vt:lpstr>
      <vt:lpstr>Fira Sans Extra Condensed Medium</vt:lpstr>
      <vt:lpstr>Arial</vt:lpstr>
      <vt:lpstr>Alfa Slab One</vt:lpstr>
      <vt:lpstr>Lato</vt:lpstr>
      <vt:lpstr>Battle of Vimy Ridge Thesis by Slidesgo</vt:lpstr>
      <vt:lpstr>Battleships</vt:lpstr>
      <vt:lpstr>INTRODUCTION</vt:lpstr>
      <vt:lpstr>RESULTS</vt:lpstr>
      <vt:lpstr>—Joyce Eilers &amp; Bob Lowden</vt:lpstr>
      <vt:lpstr>OBJECTIVES</vt:lpstr>
      <vt:lpstr>-INSPIRED BY CLASSIC BOARD GAME- BATTLESHIP -ONLY SINGLE PLAYER -HAVE DIFFERENT TYPES OF BATTLESHIP -HAVE DIFFERENT LEVELS OF DIFFICULTY   </vt:lpstr>
      <vt:lpstr>METHODOLOGY</vt:lpstr>
      <vt:lpstr>- SIMILAR ARCHITECTURE LIKE PA3 -MENU IS RESPONSIBLE FOR THE STARTING SCREEN - CLASS SHIP IS RESPONSIBLE FOR GENERATING A NEW SHIP BASED ON COORDINATE GIVEN  -INSTRUCTIONS PRINTS OUT THE INSTRUCTIONS AND THE MAP -BOARD IS RESPONSIBLE FOR GAME ACTIVITIES AND THEIR EFFECT ON MAP. WORKS LIKE VIEW IN PA3 - INITIALIZE GAME LIKE MODEL IN PA3 </vt:lpstr>
      <vt:lpstr>PowerPoint Presentation</vt:lpstr>
      <vt:lpstr>RESULTS</vt:lpstr>
      <vt:lpstr>PowerPoint Presentation</vt:lpstr>
      <vt:lpstr>PowerPoint Presentation</vt:lpstr>
      <vt:lpstr>-WE ALSO INCLUDE ERROR DETECTING METHODS THAT OUTPUTS ERROR MESSAGE  -WE TRIED TO INCLUDE GAME AI BUT FAILED  -WE TRIED TO INCLUDE A GUI BUT THE TOOLS REQUIRED ONLY WORKS FOR WINDOWS</vt:lpstr>
      <vt:lpstr>CONCLUSTIONS</vt:lpstr>
      <vt:lpstr>-WE ALL WORK VERY HARD TO REACH THE FINAL EDITION OF THE GAME -WE DICUSSED MANY DIFFERENT VERSIONS BUT SOME FAILED TO IMPLEMENT SO NEXT TIIME WE CAN MAKE THE DISCUSSION MORE EFFIECENT -WE DID A GREAT JOB IN PLANNING THE GAME AND THE FLOW OF OUR GAME IS PERFECT!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Battleships</dc:title>
  <cp:lastModifiedBy>GU ZHAOWEN</cp:lastModifiedBy>
  <cp:revision>20</cp:revision>
  <dcterms:modified xsi:type="dcterms:W3CDTF">2022-12-13T02:33:56Z</dcterms:modified>
</cp:coreProperties>
</file>